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00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9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5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3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0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64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6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7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46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5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5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098C-E29D-4A0B-B259-E9EEF552D02B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59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42853"/>
            <a:ext cx="5293822" cy="107156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детский сад № 5 «Росток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2000240"/>
            <a:ext cx="6357982" cy="428628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конкурс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«Предметно-пространственная  среда 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активной деятельности детей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занятиях по обучению плаванию»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инструкторов по физической культуре (плавание) </a:t>
            </a: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Лачинова Пери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Алекперовна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207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Инвентарь, способствующий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овладению навыков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лежания и скольжения</a:t>
            </a:r>
          </a:p>
        </p:txBody>
      </p:sp>
      <p:pic>
        <p:nvPicPr>
          <p:cNvPr id="4" name="Picture 3" descr="C:\Users\Admin\Desktop\Фото\Новая папка (7)\DSC02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04"/>
            <a:ext cx="4043335" cy="303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esktop\фото лыжи и бассейн\DSCN3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4698901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Фото\Новая папка (7)\DSC02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58" y="3786190"/>
            <a:ext cx="3733291" cy="280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Фото\Новая папка (12)\DSC03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85794"/>
            <a:ext cx="38095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3429000"/>
            <a:ext cx="4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Плавательные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доски из пенопласта, как поддерживающее средство на воде, применяются для изучения плавательных движений ногами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Инвентарь, вырабатывающий и закрепляющий плавательные движения</a:t>
            </a:r>
          </a:p>
        </p:txBody>
      </p:sp>
      <p:pic>
        <p:nvPicPr>
          <p:cNvPr id="4" name="Picture 2" descr="C:\Users\Admin\Desktop\Фото\Новая папка (11)\DSC02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900043" cy="292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Desktop\Фото\Новая папка (5)\DSC02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273" y="3696452"/>
            <a:ext cx="3643446" cy="273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dmin\Desktop\Фото\Новая папка (12)\DSC03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785794"/>
            <a:ext cx="3828417" cy="287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15074" y="6286520"/>
            <a:ext cx="174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Надувные 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круги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357562"/>
            <a:ext cx="253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Поплавки 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(колобашки) для ног </a:t>
            </a:r>
          </a:p>
        </p:txBody>
      </p:sp>
      <p:pic>
        <p:nvPicPr>
          <p:cNvPr id="1026" name="Picture 2" descr="C:\Users\Admin\Desktop\Фото\Новая папка (11)\DSC02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71876"/>
            <a:ext cx="3638584" cy="272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6215082"/>
            <a:ext cx="2786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Трубка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плавания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Инвентарь для профилактики плоскостопия и массажа</a:t>
            </a:r>
            <a:endParaRPr lang="ru-RU" sz="2400" dirty="0"/>
          </a:p>
        </p:txBody>
      </p:sp>
      <p:pic>
        <p:nvPicPr>
          <p:cNvPr id="5" name="Picture 1" descr="C:\Users\Admin\Desktop\Фото\Новая папка (6)\DSC02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3905252" cy="292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Фото\Новая папка (4)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930236"/>
            <a:ext cx="2946862" cy="392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Desktop\Фото\Новая папка (12)\DSC03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85794"/>
            <a:ext cx="4000528" cy="3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Фото\Новая папка (4)\DSC026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3733292" cy="280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3" y="3857628"/>
            <a:ext cx="1428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Рефлекторная 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786322"/>
            <a:ext cx="1654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5786454"/>
            <a:ext cx="113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Массажный</a:t>
            </a:r>
          </a:p>
          <a:p>
            <a:pPr lvl="0"/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коврик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Инвентарь для формирования и овладения правильного дыхания</a:t>
            </a:r>
            <a:endParaRPr lang="ru-RU" sz="2400" dirty="0"/>
          </a:p>
        </p:txBody>
      </p:sp>
      <p:pic>
        <p:nvPicPr>
          <p:cNvPr id="3" name="Picture 2" descr="C:\Users\Admin\Desktop\Фото\Новая папка (7)\DSC02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926827" cy="294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\Desktop\Фото\занятие в бассейне 03.04.16г\DSC02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892422" cy="291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Admin\Desktop\Фото\Новая папка (7)\DSC02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3" y="3571876"/>
            <a:ext cx="3929090" cy="294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Фото\Новая папка (6)\DSC03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14356"/>
            <a:ext cx="371425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86512" y="6357958"/>
            <a:ext cx="1119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«Вертушка»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9" y="3244334"/>
            <a:ext cx="1643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«Пузыри»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357562"/>
            <a:ext cx="2143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упражнения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6429396"/>
            <a:ext cx="114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Ветерок»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различного стандартного и нестандартного оборудования позволяет разрабатывать и внедрять нетрадиционные формы работы по плаванию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практику: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праздники;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развлечения;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досуги;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Дни открытых дверей;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«Веселые старты» в воде;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День Нептуна в бассейне;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занятия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аквааэробикой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День здоровья.</a:t>
            </a:r>
            <a:endParaRPr lang="ru-RU" sz="2000" dirty="0"/>
          </a:p>
        </p:txBody>
      </p:sp>
      <p:pic>
        <p:nvPicPr>
          <p:cNvPr id="5" name="Picture 2" descr="C:\Users\Admin\Desktop\Фото\Новая папка (7)\DSC0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500010" cy="262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\Desktop\Фото\Новая папка (7)\DSC02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361904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Admin\Desktop\Фото\Новая папка (4)\DSC02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857364"/>
            <a:ext cx="3714776" cy="278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Admin\Desktop\Фото\Новая папка (5)\DSC027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642918"/>
            <a:ext cx="3571900" cy="258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Собрана картотека игр и упражнений на воде для всех возрастных групп, картотека разминок, пальчиковых игр, дыхательных упражнений.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000768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воспроизведения аудиозаписей, бассейн обеспечен музыкальным центром.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 descr="C:\Users\Admin\Desktop\Фото\Новая папка (5)\DSC03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400000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esktop\Фото\Новая папка (5)\DSC03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4114243" cy="308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Фото\Новая папка (5)\DSC03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36190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dmin\Desktop\Фото\Новая папка (5)\DSC030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00438"/>
            <a:ext cx="3352371" cy="251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27432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95000"/>
              <a:buFontTx/>
              <a:buNone/>
              <a:tabLst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Созданная предметно – пространственная среда вызывает у детей чувство радости, эмоционально положительное отношение к детскому саду, желание посещать его, обогащает новыми впечатлениями, побуждает к активной творческой деятельности, способствует интеллектуальному и социальному развитию детей дошкольного возраста.</a:t>
            </a:r>
          </a:p>
        </p:txBody>
      </p:sp>
      <p:pic>
        <p:nvPicPr>
          <p:cNvPr id="3" name="Picture 2" descr="C:\Users\Admin\Desktop\Фото\Новая папка (4)\DSC02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38095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Admin\Desktop\Фото\Новая папка (4)\DSC02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286248" cy="328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1" y="3244334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за внимание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5723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268931"/>
          </a:xfrm>
        </p:spPr>
        <p:txBody>
          <a:bodyPr/>
          <a:lstStyle/>
          <a:p>
            <a:pPr marL="0" lvl="1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Обучение плаванию в детском саду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 из важнейших звеньев в воспитании ребенка - оно содействует разностороннему физическому развитию, стимулирует деятельность нервной, сердечно - сосудистой и дыхательной систем, значительно расширяет возможности опорно-двигательного аппарата. Оно является одним из лучших средств закаливания и формирования правильной осанки ребенка.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dmin\Desktop\Фото\Новая папка (7)\DSC0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19047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Desktop\Фото\Новая папка (5)\DSC02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58"/>
            <a:ext cx="428571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34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фото лыжи и бассейн\DSCN3968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 и задачи: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Научить детей уверенно и безбоязненно держаться на воде.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Максимально использовать все факторы, способствующие укреплению     здоровья детей и их физическому развитию.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Укреплять мышечную, сердечно – сосудистую, дыхательную и нервную системы.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Формировать двигательные умения и навыки; развивать у детей интерес и потребности в физическом совершенствовании.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Развивать выносливость, скорость и силовые качества.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Воспитывать у детей любовь к занятиям, интерес к результатам своих действий.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о\Новая папка (12)\DSC03058.JPG"/>
          <p:cNvPicPr>
            <a:picLocks noChangeAspect="1" noChangeArrowheads="1"/>
          </p:cNvPicPr>
          <p:nvPr/>
        </p:nvPicPr>
        <p:blipFill>
          <a:blip r:embed="rId3" cstate="print">
            <a:lum bright="4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 и задачи: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Научить детей уверенно и безбоязненно держаться на воде.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Максимально использовать все факторы, способствующие укреплению     здоровья детей и их физическому развитию.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Укреплять мышечную, сердечно – сосудистую, дыхательную и нервную системы.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Формировать двигательные умения и навыки; развивать у детей интерес и потребности в физическом совершенствовании.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Развивать выносливость, скорость и силовые качества.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Воспитывать у детей любовь к занятиям, интерес к результатам своих действий.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Основным методом закаливания  в детском саду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является плавание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38576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 занимаются в бассейне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раз в неделю.  </a:t>
            </a:r>
          </a:p>
          <a:p>
            <a:pPr>
              <a:spcBef>
                <a:spcPct val="0"/>
              </a:spcBef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Каждая возрастная группа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делится на подгруппы. </a:t>
            </a:r>
          </a:p>
          <a:p>
            <a:pPr>
              <a:spcBef>
                <a:spcPct val="0"/>
              </a:spcBef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Плавание проводится с детьми,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начиная с трехлетнего возраста .</a:t>
            </a:r>
          </a:p>
          <a:p>
            <a:endParaRPr lang="ru-RU" dirty="0"/>
          </a:p>
        </p:txBody>
      </p:sp>
      <p:pic>
        <p:nvPicPr>
          <p:cNvPr id="4" name="Picture 2" descr="D:\фото\Новая папка (2)\DSC0164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4942" y="571480"/>
            <a:ext cx="3643338" cy="295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esktop\Фото\занятие в бассейне 03.04.16г\DSC02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3714776" cy="27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Фото\Новая папка (11)\DSC03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14752"/>
            <a:ext cx="38095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069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соответствии с требованиями ФГОС ДО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здании бассейна имеется чаша для воды, предусмотрены душевые и раздевальные комнаты, техническое помещение для обслуживания бассейна.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Насыщенность предметно-пространственной среды в плавательном бассейне соответствует возрастным и индивидуальным особенностям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 детям игровую, познавательную, творческую, двигательную активность, в том числе приобретение плавательных навыков,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 крупной и мелкой моторики. В плавательном бассейне имеется разнообразие материалов, оборудования, инвентаря и пособий, обеспечивающих содержательно-насыщенную, трансформируемую,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полифункциональную, вариативную, доступную, безопасную среду.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Фото\Новая папка (8)\DSC0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32562"/>
            <a:ext cx="3456384" cy="259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\Desktop\Фото\Новая папка (8)\DSC02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65370"/>
            <a:ext cx="2959107" cy="259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Desktop\Фото\Новая папка (8)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7298" y="3929066"/>
            <a:ext cx="219670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Возможность разнообразного использования различных составляющих предметной среды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Picture 1" descr="C:\Users\Admin\Desktop\Фото\занятие в бассейне 03.04.16г\DSC0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643338" cy="273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esktop\Фото\Новая папка (7)\DSC02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857232"/>
            <a:ext cx="3685654" cy="276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фото лыжи и бассейн\DSCN3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96" y="3786190"/>
            <a:ext cx="46989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Admin\Desktop\Фото\занятие в бассейне 03.04.16г\DSC02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3452956" cy="259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38" y="3429000"/>
            <a:ext cx="2530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Аквапалки</a:t>
            </a:r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3500438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Гантели</a:t>
            </a:r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6357958"/>
            <a:ext cx="3500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Ласты</a:t>
            </a:r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Пособия, направленные на освоение передвижения в воде,  на ознакомление со свойствами воды, на преодоление водобоязни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Admin\Desktop\Фото\Новая папка (5)\DSC02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36190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\Desktop\Фото\Новая папка (11)\DSC02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3209956" cy="240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Фото\Новая папка (5)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142984"/>
            <a:ext cx="2762493" cy="284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\Desktop\Фото\Новая папка (6)\DSC03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142984"/>
            <a:ext cx="36190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072198" y="4115991"/>
            <a:ext cx="23703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Пластмассовые вёдра 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86520"/>
            <a:ext cx="5357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Надувные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нарукавники помогут начинающему пловцу преодолеть чувство страха, удержаться на воде и научиться плавать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2000240"/>
            <a:ext cx="1714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Поддерживающий 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пояс</a:t>
            </a:r>
          </a:p>
          <a:p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«Поплавок»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Инвентарь, способствующий овладению навыков погружения в воду и ныряния</a:t>
            </a:r>
          </a:p>
        </p:txBody>
      </p:sp>
      <p:pic>
        <p:nvPicPr>
          <p:cNvPr id="3" name="Picture 2" descr="C:\Users\Admin\Desktop\Фото\Новая папка (4)\DSC02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85794"/>
            <a:ext cx="3876767" cy="290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\Desktop\Фото\Новая папка (4)\DSC02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164" y="3717491"/>
            <a:ext cx="3960819" cy="297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Desktop\Фото\Новая папка (11)\DSC02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49016"/>
            <a:ext cx="3928563" cy="290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Фото\Новая папка (12)\DSC03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857232"/>
            <a:ext cx="39047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2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shablon12</Template>
  <TotalTime>567</TotalTime>
  <Words>455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shablon12</vt:lpstr>
      <vt:lpstr>Муниципальное автономное  дошкольное образовательное учреждение  детский сад № 5 «Росток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 5 «Росток</dc:title>
  <dc:creator>Admin</dc:creator>
  <cp:lastModifiedBy>Admin</cp:lastModifiedBy>
  <cp:revision>57</cp:revision>
  <dcterms:created xsi:type="dcterms:W3CDTF">2017-03-27T17:28:14Z</dcterms:created>
  <dcterms:modified xsi:type="dcterms:W3CDTF">2017-04-04T07:27:27Z</dcterms:modified>
</cp:coreProperties>
</file>